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galin" charset="1" panose="00000500000000000000"/>
      <p:regular r:id="rId10"/>
    </p:embeddedFont>
    <p:embeddedFont>
      <p:font typeface="Findel" charset="1" panose="00000000000000000000"/>
      <p:regular r:id="rId11"/>
    </p:embeddedFont>
    <p:embeddedFont>
      <p:font typeface="Inndam" charset="1" panose="00000500000000000000"/>
      <p:regular r:id="rId12"/>
    </p:embeddedFont>
    <p:embeddedFont>
      <p:font typeface="Inndam Bold" charset="1" panose="00000800000000000000"/>
      <p:regular r:id="rId13"/>
    </p:embeddedFont>
    <p:embeddedFont>
      <p:font typeface="Inndam Light" charset="1" panose="000004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Light" charset="1" panose="020B03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Ultra-Bold" charset="1" panose="00000000000000000000"/>
      <p:regular r:id="rId21"/>
    </p:embeddedFont>
    <p:embeddedFont>
      <p:font typeface="Open Sans Ultra-Bold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4.png" Type="http://schemas.openxmlformats.org/officeDocument/2006/relationships/image"/><Relationship Id="rId20" Target="../media/image22.jpeg" Type="http://schemas.openxmlformats.org/officeDocument/2006/relationships/image"/><Relationship Id="rId21" Target="../media/image23.jpe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502"/>
            <a:ext cx="18688521" cy="13467969"/>
          </a:xfrm>
          <a:custGeom>
            <a:avLst/>
            <a:gdLst/>
            <a:ahLst/>
            <a:cxnLst/>
            <a:rect r="r" b="b" t="t" l="l"/>
            <a:pathLst>
              <a:path h="13467969" w="18688521">
                <a:moveTo>
                  <a:pt x="0" y="0"/>
                </a:moveTo>
                <a:lnTo>
                  <a:pt x="18688521" y="0"/>
                </a:lnTo>
                <a:lnTo>
                  <a:pt x="18688521" y="13467968"/>
                </a:lnTo>
                <a:lnTo>
                  <a:pt x="0" y="13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l="0" t="-2036" r="0" b="-203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3602">
            <a:off x="303399" y="5062880"/>
            <a:ext cx="2707940" cy="1946332"/>
          </a:xfrm>
          <a:custGeom>
            <a:avLst/>
            <a:gdLst/>
            <a:ahLst/>
            <a:cxnLst/>
            <a:rect r="r" b="b" t="t" l="l"/>
            <a:pathLst>
              <a:path h="1946332" w="2707940">
                <a:moveTo>
                  <a:pt x="0" y="0"/>
                </a:moveTo>
                <a:lnTo>
                  <a:pt x="2707940" y="0"/>
                </a:lnTo>
                <a:lnTo>
                  <a:pt x="2707940" y="1946332"/>
                </a:lnTo>
                <a:lnTo>
                  <a:pt x="0" y="194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2815" y="3120422"/>
            <a:ext cx="11259028" cy="243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68"/>
              </a:lnSpc>
              <a:spcBef>
                <a:spcPct val="0"/>
              </a:spcBef>
            </a:pPr>
            <a:r>
              <a:rPr lang="en-US" sz="14191">
                <a:solidFill>
                  <a:srgbClr val="00BF63"/>
                </a:solidFill>
                <a:latin typeface="Gagalin"/>
              </a:rPr>
              <a:t>quiz football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071720">
            <a:off x="14242370" y="2265953"/>
            <a:ext cx="2707940" cy="1946332"/>
          </a:xfrm>
          <a:custGeom>
            <a:avLst/>
            <a:gdLst/>
            <a:ahLst/>
            <a:cxnLst/>
            <a:rect r="r" b="b" t="t" l="l"/>
            <a:pathLst>
              <a:path h="1946332" w="2707940">
                <a:moveTo>
                  <a:pt x="0" y="0"/>
                </a:moveTo>
                <a:lnTo>
                  <a:pt x="2707939" y="0"/>
                </a:lnTo>
                <a:lnTo>
                  <a:pt x="2707939" y="1946332"/>
                </a:lnTo>
                <a:lnTo>
                  <a:pt x="0" y="194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944" y="435465"/>
            <a:ext cx="310736" cy="367735"/>
          </a:xfrm>
          <a:custGeom>
            <a:avLst/>
            <a:gdLst/>
            <a:ahLst/>
            <a:cxnLst/>
            <a:rect r="r" b="b" t="t" l="l"/>
            <a:pathLst>
              <a:path h="367735" w="310736">
                <a:moveTo>
                  <a:pt x="0" y="0"/>
                </a:moveTo>
                <a:lnTo>
                  <a:pt x="310736" y="0"/>
                </a:lnTo>
                <a:lnTo>
                  <a:pt x="310736" y="367735"/>
                </a:lnTo>
                <a:lnTo>
                  <a:pt x="0" y="3677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698623" y="8081046"/>
            <a:ext cx="589377" cy="1177254"/>
          </a:xfrm>
          <a:custGeom>
            <a:avLst/>
            <a:gdLst/>
            <a:ahLst/>
            <a:cxnLst/>
            <a:rect r="r" b="b" t="t" l="l"/>
            <a:pathLst>
              <a:path h="1177254" w="589377">
                <a:moveTo>
                  <a:pt x="589377" y="0"/>
                </a:moveTo>
                <a:lnTo>
                  <a:pt x="0" y="0"/>
                </a:lnTo>
                <a:lnTo>
                  <a:pt x="0" y="1177254"/>
                </a:lnTo>
                <a:lnTo>
                  <a:pt x="589377" y="1177254"/>
                </a:lnTo>
                <a:lnTo>
                  <a:pt x="589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443253"/>
            <a:ext cx="18288000" cy="12347599"/>
          </a:xfrm>
          <a:custGeom>
            <a:avLst/>
            <a:gdLst/>
            <a:ahLst/>
            <a:cxnLst/>
            <a:rect r="r" b="b" t="t" l="l"/>
            <a:pathLst>
              <a:path h="12347599" w="18288000">
                <a:moveTo>
                  <a:pt x="0" y="0"/>
                </a:moveTo>
                <a:lnTo>
                  <a:pt x="18288000" y="0"/>
                </a:lnTo>
                <a:lnTo>
                  <a:pt x="18288000" y="12347599"/>
                </a:lnTo>
                <a:lnTo>
                  <a:pt x="0" y="12347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</a:blip>
            <a:stretch>
              <a:fillRect l="0" t="-4022" r="0" b="-705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221804" y="5982094"/>
            <a:ext cx="979399" cy="1029592"/>
            <a:chOff x="0" y="0"/>
            <a:chExt cx="1305866" cy="1372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5866" cy="1372789"/>
            </a:xfrm>
            <a:custGeom>
              <a:avLst/>
              <a:gdLst/>
              <a:ahLst/>
              <a:cxnLst/>
              <a:rect r="r" b="b" t="t" l="l"/>
              <a:pathLst>
                <a:path h="1372789" w="1305866">
                  <a:moveTo>
                    <a:pt x="0" y="0"/>
                  </a:moveTo>
                  <a:lnTo>
                    <a:pt x="1305866" y="0"/>
                  </a:lnTo>
                  <a:lnTo>
                    <a:pt x="1305866" y="1372789"/>
                  </a:lnTo>
                  <a:lnTo>
                    <a:pt x="0" y="1372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33639" y="114588"/>
              <a:ext cx="638588" cy="191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51"/>
                </a:lnSpc>
                <a:spcBef>
                  <a:spcPct val="0"/>
                </a:spcBef>
              </a:pPr>
              <a:r>
                <a:rPr lang="en-US" sz="894">
                  <a:solidFill>
                    <a:srgbClr val="000000"/>
                  </a:solidFill>
                  <a:latin typeface="Open Sans Bold"/>
                </a:rPr>
                <a:t>João . 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661197" y="5577712"/>
            <a:ext cx="769338" cy="808765"/>
            <a:chOff x="0" y="0"/>
            <a:chExt cx="1025783" cy="1078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25783" cy="1078353"/>
            </a:xfrm>
            <a:custGeom>
              <a:avLst/>
              <a:gdLst/>
              <a:ahLst/>
              <a:cxnLst/>
              <a:rect r="r" b="b" t="t" l="l"/>
              <a:pathLst>
                <a:path h="1078353" w="1025783">
                  <a:moveTo>
                    <a:pt x="0" y="0"/>
                  </a:moveTo>
                  <a:lnTo>
                    <a:pt x="1025783" y="0"/>
                  </a:lnTo>
                  <a:lnTo>
                    <a:pt x="1025783" y="1078353"/>
                  </a:lnTo>
                  <a:lnTo>
                    <a:pt x="0" y="1078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62080" y="72277"/>
              <a:ext cx="501624" cy="144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83"/>
                </a:lnSpc>
                <a:spcBef>
                  <a:spcPct val="0"/>
                </a:spcBef>
              </a:pPr>
              <a:r>
                <a:rPr lang="en-US" sz="702">
                  <a:solidFill>
                    <a:srgbClr val="000000"/>
                  </a:solidFill>
                  <a:latin typeface="Open Sans Bold"/>
                </a:rPr>
                <a:t>Bruno.C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5521967"/>
            <a:ext cx="725663" cy="762852"/>
            <a:chOff x="0" y="0"/>
            <a:chExt cx="967550" cy="10171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67550" cy="1017136"/>
            </a:xfrm>
            <a:custGeom>
              <a:avLst/>
              <a:gdLst/>
              <a:ahLst/>
              <a:cxnLst/>
              <a:rect r="r" b="b" t="t" l="l"/>
              <a:pathLst>
                <a:path h="1017136" w="967550">
                  <a:moveTo>
                    <a:pt x="0" y="0"/>
                  </a:moveTo>
                  <a:lnTo>
                    <a:pt x="967550" y="0"/>
                  </a:lnTo>
                  <a:lnTo>
                    <a:pt x="967550" y="1017136"/>
                  </a:lnTo>
                  <a:lnTo>
                    <a:pt x="0" y="1017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47202" y="86810"/>
              <a:ext cx="473147" cy="146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7"/>
                </a:lnSpc>
                <a:spcBef>
                  <a:spcPct val="0"/>
                </a:spcBef>
              </a:pPr>
              <a:r>
                <a:rPr lang="en-US" sz="662">
                  <a:solidFill>
                    <a:srgbClr val="000000"/>
                  </a:solidFill>
                  <a:latin typeface="Open Sans Bold"/>
                </a:rPr>
                <a:t>Vinicius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11679" y="7051663"/>
            <a:ext cx="905760" cy="952179"/>
            <a:chOff x="0" y="0"/>
            <a:chExt cx="1207680" cy="1269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7680" cy="1269572"/>
            </a:xfrm>
            <a:custGeom>
              <a:avLst/>
              <a:gdLst/>
              <a:ahLst/>
              <a:cxnLst/>
              <a:rect r="r" b="b" t="t" l="l"/>
              <a:pathLst>
                <a:path h="1269572" w="1207680">
                  <a:moveTo>
                    <a:pt x="0" y="0"/>
                  </a:moveTo>
                  <a:lnTo>
                    <a:pt x="1207680" y="0"/>
                  </a:lnTo>
                  <a:lnTo>
                    <a:pt x="1207680" y="1269572"/>
                  </a:lnTo>
                  <a:lnTo>
                    <a:pt x="0" y="1269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08553" y="104540"/>
              <a:ext cx="590574" cy="17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7"/>
                </a:lnSpc>
                <a:spcBef>
                  <a:spcPct val="0"/>
                </a:spcBef>
              </a:pPr>
              <a:r>
                <a:rPr lang="en-US" sz="826">
                  <a:solidFill>
                    <a:srgbClr val="000000"/>
                  </a:solidFill>
                  <a:latin typeface="Open Sans Bold"/>
                </a:rPr>
                <a:t>Vinicius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221804" y="7206705"/>
            <a:ext cx="979399" cy="1029592"/>
            <a:chOff x="0" y="0"/>
            <a:chExt cx="1305866" cy="137278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5866" cy="1372789"/>
            </a:xfrm>
            <a:custGeom>
              <a:avLst/>
              <a:gdLst/>
              <a:ahLst/>
              <a:cxnLst/>
              <a:rect r="r" b="b" t="t" l="l"/>
              <a:pathLst>
                <a:path h="1372789" w="1305866">
                  <a:moveTo>
                    <a:pt x="0" y="0"/>
                  </a:moveTo>
                  <a:lnTo>
                    <a:pt x="1305866" y="0"/>
                  </a:lnTo>
                  <a:lnTo>
                    <a:pt x="1305866" y="1372789"/>
                  </a:lnTo>
                  <a:lnTo>
                    <a:pt x="0" y="1372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33639" y="114588"/>
              <a:ext cx="638588" cy="191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51"/>
                </a:lnSpc>
                <a:spcBef>
                  <a:spcPct val="0"/>
                </a:spcBef>
              </a:pPr>
              <a:r>
                <a:rPr lang="en-US" sz="894">
                  <a:solidFill>
                    <a:srgbClr val="000000"/>
                  </a:solidFill>
                  <a:latin typeface="Open Sans Bold"/>
                </a:rPr>
                <a:t> Bruno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48779" y="7206705"/>
            <a:ext cx="922196" cy="969457"/>
            <a:chOff x="0" y="0"/>
            <a:chExt cx="1229594" cy="12926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9594" cy="1292609"/>
            </a:xfrm>
            <a:custGeom>
              <a:avLst/>
              <a:gdLst/>
              <a:ahLst/>
              <a:cxnLst/>
              <a:rect r="r" b="b" t="t" l="l"/>
              <a:pathLst>
                <a:path h="1292609" w="1229594">
                  <a:moveTo>
                    <a:pt x="0" y="0"/>
                  </a:moveTo>
                  <a:lnTo>
                    <a:pt x="1229594" y="0"/>
                  </a:lnTo>
                  <a:lnTo>
                    <a:pt x="1229594" y="1292609"/>
                  </a:lnTo>
                  <a:lnTo>
                    <a:pt x="0" y="129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14152" y="106783"/>
              <a:ext cx="601290" cy="18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78"/>
                </a:lnSpc>
                <a:spcBef>
                  <a:spcPct val="0"/>
                </a:spcBef>
              </a:pPr>
              <a:r>
                <a:rPr lang="en-US" sz="841">
                  <a:solidFill>
                    <a:srgbClr val="000000"/>
                  </a:solidFill>
                  <a:latin typeface="Open Sans Bold"/>
                </a:rPr>
                <a:t>Vinicius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91201" y="7051663"/>
            <a:ext cx="905760" cy="952179"/>
            <a:chOff x="0" y="0"/>
            <a:chExt cx="1207680" cy="12695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07680" cy="1269572"/>
            </a:xfrm>
            <a:custGeom>
              <a:avLst/>
              <a:gdLst/>
              <a:ahLst/>
              <a:cxnLst/>
              <a:rect r="r" b="b" t="t" l="l"/>
              <a:pathLst>
                <a:path h="1269572" w="1207680">
                  <a:moveTo>
                    <a:pt x="0" y="0"/>
                  </a:moveTo>
                  <a:lnTo>
                    <a:pt x="1207680" y="0"/>
                  </a:lnTo>
                  <a:lnTo>
                    <a:pt x="1207680" y="1269572"/>
                  </a:lnTo>
                  <a:lnTo>
                    <a:pt x="0" y="1269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08553" y="104540"/>
              <a:ext cx="590574" cy="1784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7"/>
                </a:lnSpc>
                <a:spcBef>
                  <a:spcPct val="0"/>
                </a:spcBef>
              </a:pPr>
              <a:r>
                <a:rPr lang="en-US" sz="826">
                  <a:solidFill>
                    <a:srgbClr val="000000"/>
                  </a:solidFill>
                  <a:latin typeface="Open Sans Bold"/>
                </a:rPr>
                <a:t> Bruno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607433" y="5512135"/>
            <a:ext cx="831717" cy="874341"/>
            <a:chOff x="0" y="0"/>
            <a:chExt cx="1108956" cy="11657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08956" cy="1165788"/>
            </a:xfrm>
            <a:custGeom>
              <a:avLst/>
              <a:gdLst/>
              <a:ahLst/>
              <a:cxnLst/>
              <a:rect r="r" b="b" t="t" l="l"/>
              <a:pathLst>
                <a:path h="1165788" w="1108956">
                  <a:moveTo>
                    <a:pt x="0" y="0"/>
                  </a:moveTo>
                  <a:lnTo>
                    <a:pt x="1108956" y="0"/>
                  </a:lnTo>
                  <a:lnTo>
                    <a:pt x="1108956" y="1165788"/>
                  </a:lnTo>
                  <a:lnTo>
                    <a:pt x="0" y="116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83330" y="103962"/>
              <a:ext cx="542296" cy="155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62"/>
                </a:lnSpc>
                <a:spcBef>
                  <a:spcPct val="0"/>
                </a:spcBef>
              </a:pPr>
              <a:r>
                <a:rPr lang="en-US" sz="759">
                  <a:solidFill>
                    <a:srgbClr val="000000"/>
                  </a:solidFill>
                  <a:latin typeface="Open Sans Bold"/>
                </a:rPr>
                <a:t> Bruno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75717" y="5982094"/>
            <a:ext cx="979399" cy="1029592"/>
            <a:chOff x="0" y="0"/>
            <a:chExt cx="1305866" cy="137278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05866" cy="1372789"/>
            </a:xfrm>
            <a:custGeom>
              <a:avLst/>
              <a:gdLst/>
              <a:ahLst/>
              <a:cxnLst/>
              <a:rect r="r" b="b" t="t" l="l"/>
              <a:pathLst>
                <a:path h="1372789" w="1305866">
                  <a:moveTo>
                    <a:pt x="0" y="0"/>
                  </a:moveTo>
                  <a:lnTo>
                    <a:pt x="1305866" y="0"/>
                  </a:lnTo>
                  <a:lnTo>
                    <a:pt x="1305866" y="1372789"/>
                  </a:lnTo>
                  <a:lnTo>
                    <a:pt x="0" y="1372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33639" y="114588"/>
              <a:ext cx="638588" cy="191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51"/>
                </a:lnSpc>
                <a:spcBef>
                  <a:spcPct val="0"/>
                </a:spcBef>
              </a:pPr>
              <a:r>
                <a:rPr lang="en-US" sz="894">
                  <a:solidFill>
                    <a:srgbClr val="000000"/>
                  </a:solidFill>
                  <a:latin typeface="Open Sans Bold"/>
                </a:rPr>
                <a:t>João . 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01204" y="6614492"/>
            <a:ext cx="980929" cy="1031200"/>
            <a:chOff x="0" y="0"/>
            <a:chExt cx="1307906" cy="137493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7906" cy="1374934"/>
            </a:xfrm>
            <a:custGeom>
              <a:avLst/>
              <a:gdLst/>
              <a:ahLst/>
              <a:cxnLst/>
              <a:rect r="r" b="b" t="t" l="l"/>
              <a:pathLst>
                <a:path h="1374934" w="1307906">
                  <a:moveTo>
                    <a:pt x="0" y="0"/>
                  </a:moveTo>
                  <a:lnTo>
                    <a:pt x="1307906" y="0"/>
                  </a:lnTo>
                  <a:lnTo>
                    <a:pt x="1307906" y="1374934"/>
                  </a:lnTo>
                  <a:lnTo>
                    <a:pt x="0" y="137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334160" y="114797"/>
              <a:ext cx="639586" cy="1916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53"/>
                </a:lnSpc>
                <a:spcBef>
                  <a:spcPct val="0"/>
                </a:spcBef>
              </a:pPr>
              <a:r>
                <a:rPr lang="en-US" sz="895">
                  <a:solidFill>
                    <a:srgbClr val="000000"/>
                  </a:solidFill>
                  <a:latin typeface="Open Sans Bold"/>
                </a:rPr>
                <a:t>Vinicius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22384" y="4559593"/>
            <a:ext cx="4905335" cy="3086100"/>
            <a:chOff x="0" y="0"/>
            <a:chExt cx="129194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91940" cy="812800"/>
            </a:xfrm>
            <a:custGeom>
              <a:avLst/>
              <a:gdLst/>
              <a:ahLst/>
              <a:cxnLst/>
              <a:rect r="r" b="b" t="t" l="l"/>
              <a:pathLst>
                <a:path h="812800" w="1291940">
                  <a:moveTo>
                    <a:pt x="80492" y="0"/>
                  </a:moveTo>
                  <a:lnTo>
                    <a:pt x="1211448" y="0"/>
                  </a:lnTo>
                  <a:cubicBezTo>
                    <a:pt x="1255903" y="0"/>
                    <a:pt x="1291940" y="36037"/>
                    <a:pt x="1291940" y="80492"/>
                  </a:cubicBezTo>
                  <a:lnTo>
                    <a:pt x="1291940" y="732308"/>
                  </a:lnTo>
                  <a:cubicBezTo>
                    <a:pt x="1291940" y="776763"/>
                    <a:pt x="1255903" y="812800"/>
                    <a:pt x="1211448" y="812800"/>
                  </a:cubicBezTo>
                  <a:lnTo>
                    <a:pt x="80492" y="812800"/>
                  </a:lnTo>
                  <a:cubicBezTo>
                    <a:pt x="36037" y="812800"/>
                    <a:pt x="0" y="776763"/>
                    <a:pt x="0" y="732308"/>
                  </a:cubicBezTo>
                  <a:lnTo>
                    <a:pt x="0" y="80492"/>
                  </a:lnTo>
                  <a:cubicBezTo>
                    <a:pt x="0" y="36037"/>
                    <a:pt x="36037" y="0"/>
                    <a:pt x="80492" y="0"/>
                  </a:cubicBezTo>
                  <a:close/>
                </a:path>
              </a:pathLst>
            </a:custGeom>
            <a:solidFill>
              <a:srgbClr val="12155C">
                <a:alpha val="6274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129194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47312" y="4595147"/>
            <a:ext cx="4855478" cy="662822"/>
            <a:chOff x="0" y="0"/>
            <a:chExt cx="1278809" cy="17457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78809" cy="174570"/>
            </a:xfrm>
            <a:custGeom>
              <a:avLst/>
              <a:gdLst/>
              <a:ahLst/>
              <a:cxnLst/>
              <a:rect r="r" b="b" t="t" l="l"/>
              <a:pathLst>
                <a:path h="174570" w="1278809">
                  <a:moveTo>
                    <a:pt x="81318" y="0"/>
                  </a:moveTo>
                  <a:lnTo>
                    <a:pt x="1197491" y="0"/>
                  </a:lnTo>
                  <a:cubicBezTo>
                    <a:pt x="1219058" y="0"/>
                    <a:pt x="1239741" y="8567"/>
                    <a:pt x="1254992" y="23818"/>
                  </a:cubicBezTo>
                  <a:cubicBezTo>
                    <a:pt x="1270242" y="39068"/>
                    <a:pt x="1278809" y="59751"/>
                    <a:pt x="1278809" y="81318"/>
                  </a:cubicBezTo>
                  <a:lnTo>
                    <a:pt x="1278809" y="93252"/>
                  </a:lnTo>
                  <a:cubicBezTo>
                    <a:pt x="1278809" y="114819"/>
                    <a:pt x="1270242" y="135503"/>
                    <a:pt x="1254992" y="150753"/>
                  </a:cubicBezTo>
                  <a:cubicBezTo>
                    <a:pt x="1239741" y="166003"/>
                    <a:pt x="1219058" y="174570"/>
                    <a:pt x="1197491" y="174570"/>
                  </a:cubicBezTo>
                  <a:lnTo>
                    <a:pt x="81318" y="174570"/>
                  </a:lnTo>
                  <a:cubicBezTo>
                    <a:pt x="59751" y="174570"/>
                    <a:pt x="39068" y="166003"/>
                    <a:pt x="23818" y="150753"/>
                  </a:cubicBezTo>
                  <a:cubicBezTo>
                    <a:pt x="8567" y="135503"/>
                    <a:pt x="0" y="114819"/>
                    <a:pt x="0" y="93252"/>
                  </a:cubicBezTo>
                  <a:lnTo>
                    <a:pt x="0" y="81318"/>
                  </a:lnTo>
                  <a:cubicBezTo>
                    <a:pt x="0" y="59751"/>
                    <a:pt x="8567" y="39068"/>
                    <a:pt x="23818" y="23818"/>
                  </a:cubicBezTo>
                  <a:cubicBezTo>
                    <a:pt x="39068" y="8567"/>
                    <a:pt x="59751" y="0"/>
                    <a:pt x="81318" y="0"/>
                  </a:cubicBezTo>
                  <a:close/>
                </a:path>
              </a:pathLst>
            </a:custGeom>
            <a:solidFill>
              <a:srgbClr val="CF0606">
                <a:alpha val="48627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28575"/>
              <a:ext cx="1278809" cy="203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363894" y="7798093"/>
            <a:ext cx="922196" cy="969457"/>
            <a:chOff x="0" y="0"/>
            <a:chExt cx="1229594" cy="129260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29594" cy="1292609"/>
            </a:xfrm>
            <a:custGeom>
              <a:avLst/>
              <a:gdLst/>
              <a:ahLst/>
              <a:cxnLst/>
              <a:rect r="r" b="b" t="t" l="l"/>
              <a:pathLst>
                <a:path h="1292609" w="1229594">
                  <a:moveTo>
                    <a:pt x="0" y="0"/>
                  </a:moveTo>
                  <a:lnTo>
                    <a:pt x="1229594" y="0"/>
                  </a:lnTo>
                  <a:lnTo>
                    <a:pt x="1229594" y="1292609"/>
                  </a:lnTo>
                  <a:lnTo>
                    <a:pt x="0" y="129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3" id="43"/>
            <p:cNvSpPr txBox="true"/>
            <p:nvPr/>
          </p:nvSpPr>
          <p:spPr>
            <a:xfrm rot="0">
              <a:off x="314152" y="106783"/>
              <a:ext cx="601290" cy="181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78"/>
                </a:lnSpc>
                <a:spcBef>
                  <a:spcPct val="0"/>
                </a:spcBef>
              </a:pPr>
              <a:r>
                <a:rPr lang="en-US" sz="841">
                  <a:solidFill>
                    <a:srgbClr val="F0F5F6"/>
                  </a:solidFill>
                  <a:latin typeface="Open Sans Bold"/>
                </a:rPr>
                <a:t>João . R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02680" y="4629884"/>
            <a:ext cx="609910" cy="593349"/>
            <a:chOff x="0" y="0"/>
            <a:chExt cx="813213" cy="79113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3213" cy="791132"/>
            </a:xfrm>
            <a:custGeom>
              <a:avLst/>
              <a:gdLst/>
              <a:ahLst/>
              <a:cxnLst/>
              <a:rect r="r" b="b" t="t" l="l"/>
              <a:pathLst>
                <a:path h="791132" w="813213">
                  <a:moveTo>
                    <a:pt x="0" y="0"/>
                  </a:moveTo>
                  <a:lnTo>
                    <a:pt x="813213" y="0"/>
                  </a:lnTo>
                  <a:lnTo>
                    <a:pt x="813213" y="791132"/>
                  </a:lnTo>
                  <a:lnTo>
                    <a:pt x="0" y="791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3053" r="0" b="-3053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 rot="0">
              <a:off x="0" y="191070"/>
              <a:ext cx="813213" cy="180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76"/>
                </a:lnSpc>
              </a:pPr>
              <a:r>
                <a:rPr lang="en-US" sz="840">
                  <a:solidFill>
                    <a:srgbClr val="111210"/>
                  </a:solidFill>
                  <a:latin typeface="Inndam"/>
                </a:rPr>
                <a:t>Quiz FC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-1188016" y="4403029"/>
            <a:ext cx="6690806" cy="3763578"/>
          </a:xfrm>
          <a:custGeom>
            <a:avLst/>
            <a:gdLst/>
            <a:ahLst/>
            <a:cxnLst/>
            <a:rect r="r" b="b" t="t" l="l"/>
            <a:pathLst>
              <a:path h="3763578" w="6690806">
                <a:moveTo>
                  <a:pt x="0" y="0"/>
                </a:moveTo>
                <a:lnTo>
                  <a:pt x="6690806" y="0"/>
                </a:lnTo>
                <a:lnTo>
                  <a:pt x="6690806" y="3763579"/>
                </a:lnTo>
                <a:lnTo>
                  <a:pt x="0" y="37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02680" y="5982094"/>
            <a:ext cx="964105" cy="1332096"/>
          </a:xfrm>
          <a:custGeom>
            <a:avLst/>
            <a:gdLst/>
            <a:ahLst/>
            <a:cxnLst/>
            <a:rect r="r" b="b" t="t" l="l"/>
            <a:pathLst>
              <a:path h="1332096" w="964105">
                <a:moveTo>
                  <a:pt x="0" y="0"/>
                </a:moveTo>
                <a:lnTo>
                  <a:pt x="964105" y="0"/>
                </a:lnTo>
                <a:lnTo>
                  <a:pt x="964105" y="1332096"/>
                </a:lnTo>
                <a:lnTo>
                  <a:pt x="0" y="13320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6861623" y="7721501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8508568" y="7942926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1"/>
                </a:lnTo>
                <a:lnTo>
                  <a:pt x="0" y="1811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0706941" y="7902621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1"/>
                </a:lnTo>
                <a:lnTo>
                  <a:pt x="0" y="1811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1941145" y="7721501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9488732" y="7367947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8508568" y="6737709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0262481" y="6737709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9320421" y="6068768"/>
            <a:ext cx="336623" cy="150218"/>
          </a:xfrm>
          <a:custGeom>
            <a:avLst/>
            <a:gdLst/>
            <a:ahLst/>
            <a:cxnLst/>
            <a:rect r="r" b="b" t="t" l="l"/>
            <a:pathLst>
              <a:path h="150218" w="336623">
                <a:moveTo>
                  <a:pt x="0" y="0"/>
                </a:moveTo>
                <a:lnTo>
                  <a:pt x="336623" y="0"/>
                </a:lnTo>
                <a:lnTo>
                  <a:pt x="336623" y="150218"/>
                </a:lnTo>
                <a:lnTo>
                  <a:pt x="0" y="1502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7837668" y="6151603"/>
            <a:ext cx="371247" cy="165669"/>
          </a:xfrm>
          <a:custGeom>
            <a:avLst/>
            <a:gdLst/>
            <a:ahLst/>
            <a:cxnLst/>
            <a:rect r="r" b="b" t="t" l="l"/>
            <a:pathLst>
              <a:path h="165669" w="371247">
                <a:moveTo>
                  <a:pt x="0" y="0"/>
                </a:moveTo>
                <a:lnTo>
                  <a:pt x="371247" y="0"/>
                </a:lnTo>
                <a:lnTo>
                  <a:pt x="371247" y="165669"/>
                </a:lnTo>
                <a:lnTo>
                  <a:pt x="0" y="16566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964642" y="6179834"/>
            <a:ext cx="235259" cy="104984"/>
          </a:xfrm>
          <a:custGeom>
            <a:avLst/>
            <a:gdLst/>
            <a:ahLst/>
            <a:cxnLst/>
            <a:rect r="r" b="b" t="t" l="l"/>
            <a:pathLst>
              <a:path h="104984" w="235259">
                <a:moveTo>
                  <a:pt x="0" y="0"/>
                </a:moveTo>
                <a:lnTo>
                  <a:pt x="235258" y="0"/>
                </a:lnTo>
                <a:lnTo>
                  <a:pt x="235258" y="104985"/>
                </a:lnTo>
                <a:lnTo>
                  <a:pt x="0" y="1049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9622056" y="8488553"/>
            <a:ext cx="405872" cy="181120"/>
          </a:xfrm>
          <a:custGeom>
            <a:avLst/>
            <a:gdLst/>
            <a:ahLst/>
            <a:cxnLst/>
            <a:rect r="r" b="b" t="t" l="l"/>
            <a:pathLst>
              <a:path h="181120" w="405872">
                <a:moveTo>
                  <a:pt x="0" y="0"/>
                </a:moveTo>
                <a:lnTo>
                  <a:pt x="405872" y="0"/>
                </a:lnTo>
                <a:lnTo>
                  <a:pt x="405872" y="181120"/>
                </a:lnTo>
                <a:lnTo>
                  <a:pt x="0" y="1811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-940366">
            <a:off x="7358433" y="733282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770599">
            <a:off x="6642501" y="733282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913273">
            <a:off x="8257354" y="752775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-1511624">
            <a:off x="9045258" y="752775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1499087">
            <a:off x="9234920" y="6940831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9631797" y="7279070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-1100536">
            <a:off x="10035938" y="6935886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802680" y="0"/>
            <a:ext cx="4393349" cy="2927068"/>
          </a:xfrm>
          <a:custGeom>
            <a:avLst/>
            <a:gdLst/>
            <a:ahLst/>
            <a:cxnLst/>
            <a:rect r="r" b="b" t="t" l="l"/>
            <a:pathLst>
              <a:path h="2927068" w="4393349">
                <a:moveTo>
                  <a:pt x="0" y="0"/>
                </a:moveTo>
                <a:lnTo>
                  <a:pt x="4393348" y="0"/>
                </a:lnTo>
                <a:lnTo>
                  <a:pt x="4393348" y="2927068"/>
                </a:lnTo>
                <a:lnTo>
                  <a:pt x="0" y="292706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146198">
            <a:off x="2391787" y="1063417"/>
            <a:ext cx="1653822" cy="970119"/>
          </a:xfrm>
          <a:custGeom>
            <a:avLst/>
            <a:gdLst/>
            <a:ahLst/>
            <a:cxnLst/>
            <a:rect r="r" b="b" t="t" l="l"/>
            <a:pathLst>
              <a:path h="970119" w="1653822">
                <a:moveTo>
                  <a:pt x="0" y="0"/>
                </a:moveTo>
                <a:lnTo>
                  <a:pt x="1653823" y="0"/>
                </a:lnTo>
                <a:lnTo>
                  <a:pt x="1653823" y="970120"/>
                </a:lnTo>
                <a:lnTo>
                  <a:pt x="0" y="9701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TextBox 69" id="69"/>
          <p:cNvSpPr txBox="true"/>
          <p:nvPr/>
        </p:nvSpPr>
        <p:spPr>
          <a:xfrm rot="0">
            <a:off x="5936555" y="639615"/>
            <a:ext cx="7440977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60"/>
              </a:lnSpc>
            </a:pPr>
            <a:r>
              <a:rPr lang="en-US" sz="6000">
                <a:solidFill>
                  <a:srgbClr val="FF3131"/>
                </a:solidFill>
                <a:latin typeface="Inndam"/>
              </a:rPr>
              <a:t>quiz footbal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741841" y="1673844"/>
            <a:ext cx="280431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155C"/>
                </a:solidFill>
                <a:latin typeface="Inndam"/>
              </a:rPr>
              <a:t>team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4279024" y="4682921"/>
            <a:ext cx="1111306" cy="39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2356">
                <a:solidFill>
                  <a:srgbClr val="FFFFFF"/>
                </a:solidFill>
                <a:latin typeface="Inndam Bold"/>
              </a:rPr>
              <a:t>4-3-3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495078" y="4682921"/>
            <a:ext cx="1435150" cy="38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20">
                <a:solidFill>
                  <a:srgbClr val="FFFFFF"/>
                </a:solidFill>
                <a:latin typeface="Inndam"/>
              </a:rPr>
              <a:t>Quiz FC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157387" y="5786043"/>
            <a:ext cx="2116038" cy="49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8"/>
              </a:lnSpc>
            </a:pPr>
            <a:r>
              <a:rPr lang="en-US" sz="2863">
                <a:solidFill>
                  <a:srgbClr val="FFFFFF"/>
                </a:solidFill>
                <a:latin typeface="Inndam Bold"/>
              </a:rPr>
              <a:t>Manager: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35016" y="5368985"/>
            <a:ext cx="3436882" cy="45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232">
                <a:solidFill>
                  <a:srgbClr val="FFFFFF"/>
                </a:solidFill>
                <a:latin typeface="Findel"/>
              </a:rPr>
              <a:t>“ Termina com a namorada e Bora Codar meu ” 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2092739" y="6367767"/>
            <a:ext cx="2251918" cy="28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711">
                <a:solidFill>
                  <a:srgbClr val="FFFFFF"/>
                </a:solidFill>
                <a:latin typeface="Inndam"/>
              </a:rPr>
              <a:t>Bruno Oliveira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866220" y="7004038"/>
            <a:ext cx="2698372" cy="45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</a:pPr>
            <a:r>
              <a:rPr lang="en-US" sz="1232">
                <a:solidFill>
                  <a:srgbClr val="FFFFFF"/>
                </a:solidFill>
                <a:latin typeface="Findel"/>
              </a:rPr>
              <a:t>“ Ganha 7 mil dólares e não Coda nada ” </a:t>
            </a:r>
          </a:p>
        </p:txBody>
      </p:sp>
      <p:sp>
        <p:nvSpPr>
          <p:cNvPr name="Freeform 77" id="77"/>
          <p:cNvSpPr/>
          <p:nvPr/>
        </p:nvSpPr>
        <p:spPr>
          <a:xfrm flipH="false" flipV="false" rot="-1511624">
            <a:off x="11209155" y="749263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-1511624">
            <a:off x="12434303" y="733282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-1511624">
            <a:off x="10780880" y="630395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-1511624">
            <a:off x="9740666" y="5731068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-1511624">
            <a:off x="9032445" y="6294091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-1511624">
            <a:off x="8310153" y="576033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-1511624">
            <a:off x="11278281" y="581100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1"/>
                </a:lnTo>
                <a:lnTo>
                  <a:pt x="0" y="70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770599">
            <a:off x="10486288" y="7513947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770599">
            <a:off x="11735542" y="7335265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770599">
            <a:off x="10023051" y="6284376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770599">
            <a:off x="8278014" y="6294091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770599">
            <a:off x="7649770" y="5778618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770599">
            <a:off x="9180564" y="5740784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770599">
            <a:off x="10674662" y="580788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1" id="91"/>
          <p:cNvSpPr/>
          <p:nvPr/>
        </p:nvSpPr>
        <p:spPr>
          <a:xfrm flipH="false" flipV="false" rot="0">
            <a:off x="10850006" y="7832381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2" id="92"/>
          <p:cNvSpPr/>
          <p:nvPr/>
        </p:nvSpPr>
        <p:spPr>
          <a:xfrm flipH="false" flipV="false" rot="0">
            <a:off x="12084210" y="7656313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8651633" y="7872686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7004688" y="7656313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8651633" y="664814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6" id="96"/>
          <p:cNvSpPr/>
          <p:nvPr/>
        </p:nvSpPr>
        <p:spPr>
          <a:xfrm flipH="false" flipV="false" rot="0">
            <a:off x="7963420" y="6081363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7" id="97"/>
          <p:cNvSpPr/>
          <p:nvPr/>
        </p:nvSpPr>
        <p:spPr>
          <a:xfrm flipH="false" flipV="false" rot="0">
            <a:off x="9446960" y="6011122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3" y="0"/>
                </a:lnTo>
                <a:lnTo>
                  <a:pt x="119743" y="70241"/>
                </a:lnTo>
                <a:lnTo>
                  <a:pt x="0" y="70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98" id="98"/>
          <p:cNvSpPr/>
          <p:nvPr/>
        </p:nvSpPr>
        <p:spPr>
          <a:xfrm flipH="false" flipV="false" rot="0">
            <a:off x="10405546" y="6667469"/>
            <a:ext cx="119743" cy="70240"/>
          </a:xfrm>
          <a:custGeom>
            <a:avLst/>
            <a:gdLst/>
            <a:ahLst/>
            <a:cxnLst/>
            <a:rect r="r" b="b" t="t" l="l"/>
            <a:pathLst>
              <a:path h="70240" w="119743">
                <a:moveTo>
                  <a:pt x="0" y="0"/>
                </a:moveTo>
                <a:lnTo>
                  <a:pt x="119742" y="0"/>
                </a:lnTo>
                <a:lnTo>
                  <a:pt x="119742" y="70240"/>
                </a:lnTo>
                <a:lnTo>
                  <a:pt x="0" y="7024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99" id="99"/>
          <p:cNvGrpSpPr/>
          <p:nvPr/>
        </p:nvGrpSpPr>
        <p:grpSpPr>
          <a:xfrm rot="0">
            <a:off x="1412590" y="6271946"/>
            <a:ext cx="152360" cy="148223"/>
            <a:chOff x="0" y="0"/>
            <a:chExt cx="203147" cy="197631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203147" cy="197631"/>
            </a:xfrm>
            <a:custGeom>
              <a:avLst/>
              <a:gdLst/>
              <a:ahLst/>
              <a:cxnLst/>
              <a:rect r="r" b="b" t="t" l="l"/>
              <a:pathLst>
                <a:path h="197631" w="203147">
                  <a:moveTo>
                    <a:pt x="0" y="0"/>
                  </a:moveTo>
                  <a:lnTo>
                    <a:pt x="203147" y="0"/>
                  </a:lnTo>
                  <a:lnTo>
                    <a:pt x="203147" y="197631"/>
                  </a:lnTo>
                  <a:lnTo>
                    <a:pt x="0" y="197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-3053" r="0" b="-3053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1" id="101"/>
            <p:cNvSpPr txBox="true"/>
            <p:nvPr/>
          </p:nvSpPr>
          <p:spPr>
            <a:xfrm rot="0">
              <a:off x="0" y="52490"/>
              <a:ext cx="203147" cy="40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"/>
                </a:lnSpc>
              </a:pPr>
              <a:r>
                <a:rPr lang="en-US" sz="209">
                  <a:solidFill>
                    <a:srgbClr val="111210"/>
                  </a:solidFill>
                  <a:latin typeface="Inndam"/>
                </a:rPr>
                <a:t>Quiz FC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1999" y="2935241"/>
            <a:ext cx="8404002" cy="4416518"/>
          </a:xfrm>
          <a:custGeom>
            <a:avLst/>
            <a:gdLst/>
            <a:ahLst/>
            <a:cxnLst/>
            <a:rect r="r" b="b" t="t" l="l"/>
            <a:pathLst>
              <a:path h="4416518" w="8404002">
                <a:moveTo>
                  <a:pt x="0" y="0"/>
                </a:moveTo>
                <a:lnTo>
                  <a:pt x="8404002" y="0"/>
                </a:lnTo>
                <a:lnTo>
                  <a:pt x="8404002" y="4416518"/>
                </a:lnTo>
                <a:lnTo>
                  <a:pt x="0" y="4416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66716" y="134233"/>
            <a:ext cx="6721284" cy="2875233"/>
            <a:chOff x="0" y="0"/>
            <a:chExt cx="8961712" cy="38336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8961712" cy="85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FFFFFF"/>
                  </a:solidFill>
                  <a:latin typeface="Inndam Bold"/>
                </a:rPr>
                <a:t>Desafios: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313040" y="1362927"/>
              <a:ext cx="6335633" cy="2470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1779">
                  <a:solidFill>
                    <a:srgbClr val="FFFFFF"/>
                  </a:solidFill>
                  <a:latin typeface="Open Sans"/>
                </a:rPr>
                <a:t>Talvez a nossa maior dificuldade tenha sido a utilização de array e métodos, por ser um assunto um tanto quanto recente, gerando duvidas durante o processo, o que estimulou o nosso interesse e a pesquisa sobre o assunto.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13502" y="134233"/>
            <a:ext cx="6721284" cy="2247254"/>
            <a:chOff x="0" y="0"/>
            <a:chExt cx="8961712" cy="29963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8961712" cy="85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FFFFFF"/>
                  </a:solidFill>
                  <a:latin typeface="Inndam Bold"/>
                </a:rPr>
                <a:t>Escolha do tema: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13040" y="1362927"/>
              <a:ext cx="6335633" cy="1633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1779">
                  <a:solidFill>
                    <a:srgbClr val="FFFFFF"/>
                  </a:solidFill>
                  <a:latin typeface="Open Sans"/>
                </a:rPr>
                <a:t>A escolha do tema foi elaborada em comum acordo entre os integrântres, esse tema seria algo em que todos teriam conhecimento.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7554398"/>
            <a:ext cx="6721284" cy="2247254"/>
            <a:chOff x="0" y="0"/>
            <a:chExt cx="8961712" cy="29963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8961712" cy="85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FFFFFF"/>
                  </a:solidFill>
                  <a:latin typeface="Inndam Bold"/>
                </a:rPr>
                <a:t>soluções: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13040" y="1362927"/>
              <a:ext cx="6335633" cy="1633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1779">
                  <a:solidFill>
                    <a:srgbClr val="FFFFFF"/>
                  </a:solidFill>
                  <a:latin typeface="Open Sans"/>
                </a:rPr>
                <a:t>A elaboração de um roteiro foi fudamental para que tivessemos um norte de como estruturar o nosso código. E a pesquisa sobre o assunto, acabamos aprendendo.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36868" y="7397403"/>
            <a:ext cx="6721284" cy="2561243"/>
            <a:chOff x="0" y="0"/>
            <a:chExt cx="8961712" cy="34149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8961712" cy="858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3900">
                  <a:solidFill>
                    <a:srgbClr val="FFFFFF"/>
                  </a:solidFill>
                  <a:latin typeface="Inndam Bold"/>
                </a:rPr>
                <a:t>pontos de melhoria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13040" y="1362927"/>
              <a:ext cx="6335633" cy="2052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0"/>
                </a:lnSpc>
              </a:pPr>
              <a:r>
                <a:rPr lang="en-US" sz="1779">
                  <a:solidFill>
                    <a:srgbClr val="FFFFFF"/>
                  </a:solidFill>
                  <a:latin typeface="Open Sans"/>
                </a:rPr>
                <a:t>Entramos em um consenso que o principal ponto de melhoria seria a elaboração de um ranking em nosso código, trabalhamos com esse objetivo, mas não conseguimos o elaborar.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0B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99" r="0" b="-7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5296" y="2861269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0" y="0"/>
                </a:moveTo>
                <a:lnTo>
                  <a:pt x="604330" y="0"/>
                </a:lnTo>
                <a:lnTo>
                  <a:pt x="604330" y="552961"/>
                </a:lnTo>
                <a:lnTo>
                  <a:pt x="0" y="55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91790" y="1665269"/>
            <a:ext cx="13152743" cy="236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84"/>
              </a:lnSpc>
              <a:spcBef>
                <a:spcPct val="0"/>
              </a:spcBef>
            </a:pPr>
            <a:r>
              <a:rPr lang="en-US" sz="13774">
                <a:solidFill>
                  <a:srgbClr val="000000"/>
                </a:solidFill>
                <a:latin typeface="Inndam"/>
              </a:rPr>
              <a:t>Obrigado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5242369" y="2861269"/>
            <a:ext cx="604330" cy="552962"/>
          </a:xfrm>
          <a:custGeom>
            <a:avLst/>
            <a:gdLst/>
            <a:ahLst/>
            <a:cxnLst/>
            <a:rect r="r" b="b" t="t" l="l"/>
            <a:pathLst>
              <a:path h="552962" w="604330">
                <a:moveTo>
                  <a:pt x="604329" y="0"/>
                </a:moveTo>
                <a:lnTo>
                  <a:pt x="0" y="0"/>
                </a:lnTo>
                <a:lnTo>
                  <a:pt x="0" y="552961"/>
                </a:lnTo>
                <a:lnTo>
                  <a:pt x="604329" y="552961"/>
                </a:lnTo>
                <a:lnTo>
                  <a:pt x="60432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DAF1SFrfLjU</dc:identifier>
  <dcterms:modified xsi:type="dcterms:W3CDTF">2011-08-01T06:04:30Z</dcterms:modified>
  <cp:revision>1</cp:revision>
  <dc:title>quiz football</dc:title>
</cp:coreProperties>
</file>